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</p:sldIdLst>
  <p:sldSz cx="9144000" cy="6858000" type="screen4x3"/>
  <p:notesSz cx="6858000" cy="9144000"/>
  <p:embeddedFontLst>
    <p:embeddedFont>
      <p:font typeface="Baloo" panose="03080902040302020200" pitchFamily="66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scadia Code" panose="00000509000000000000" pitchFamily="49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7" autoAdjust="0"/>
    <p:restoredTop sz="94595" autoAdjust="0"/>
  </p:normalViewPr>
  <p:slideViewPr>
    <p:cSldViewPr snapToGrid="0">
      <p:cViewPr varScale="1">
        <p:scale>
          <a:sx n="91" d="100"/>
          <a:sy n="91" d="100"/>
        </p:scale>
        <p:origin x="22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11/5/2019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685800" y="6400800"/>
            <a:ext cx="8229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 dirty="0">
                <a:cs typeface="Arial" charset="0"/>
              </a:rPr>
              <a:t> 7 -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91465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46037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1939503" y="501650"/>
            <a:ext cx="5236420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4525" y="6580188"/>
            <a:ext cx="849947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685800" y="6400800"/>
            <a:ext cx="8229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Módulo 7 -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7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200" y="1182622"/>
            <a:ext cx="8532074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33" y="4264484"/>
            <a:ext cx="8532074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4772295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3"/>
            <a:ext cx="82296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200" y="2987456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457199" y="1356341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457198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457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0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3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457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sz="3200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10763" y="3937655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547942" y="282781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66019"/>
            <a:ext cx="82296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540962" y="282781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7398" y="1277345"/>
            <a:ext cx="8229600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457200" y="354933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210"/>
            <a:ext cx="82296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172"/>
            <a:ext cx="8229600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7612"/>
            <a:ext cx="82296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246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5737686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5688824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5235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2273785" y="1107183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457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910911" y="692779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910911" y="3124214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17638"/>
            <a:ext cx="8575117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91821"/>
            <a:ext cx="8229600" cy="262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2"/>
            <a:ext cx="8229600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75863" y="3938039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63" y="5138163"/>
            <a:ext cx="85320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58173"/>
            <a:ext cx="8229600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13041" y="2494891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63" y="5138163"/>
            <a:ext cx="8532074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1853</TotalTime>
  <Words>573</Words>
  <Application>Microsoft Office PowerPoint</Application>
  <PresentationFormat>On-screen Show (4:3)</PresentationFormat>
  <Paragraphs>169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Courier New</vt:lpstr>
      <vt:lpstr>Cascadia Code</vt:lpstr>
      <vt:lpstr>Calibri</vt:lpstr>
      <vt:lpstr>Wingdings</vt:lpstr>
      <vt:lpstr>Baloo</vt:lpstr>
      <vt:lpstr>Consolas</vt:lpstr>
      <vt:lpstr>Source Sans Pro</vt:lpstr>
      <vt:lpstr>Arial</vt:lpstr>
      <vt:lpstr>1_Savitch4Template</vt:lpstr>
      <vt:lpstr>Módulo 7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Acosta</cp:lastModifiedBy>
  <cp:revision>158</cp:revision>
  <cp:lastPrinted>2009-02-22T23:27:07Z</cp:lastPrinted>
  <dcterms:created xsi:type="dcterms:W3CDTF">2007-09-23T00:21:45Z</dcterms:created>
  <dcterms:modified xsi:type="dcterms:W3CDTF">2019-11-05T23:40:34Z</dcterms:modified>
</cp:coreProperties>
</file>